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939338" cy="68072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F6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49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340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263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749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25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762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203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612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06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967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89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224C8-A370-41F7-B98F-A8C0D6CCDC07}" type="datetimeFigureOut">
              <a:rPr lang="en-NZ" smtClean="0"/>
              <a:t>9/06/2017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87EB-E216-4A93-9C8F-11555E2F77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768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020" y="98411"/>
            <a:ext cx="9125466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940" b="1" dirty="0">
                <a:solidFill>
                  <a:srgbClr val="072F69"/>
                </a:solidFill>
              </a:rPr>
              <a:t>Waiheke High School – Getting it right in our Kura:</a:t>
            </a:r>
            <a:endParaRPr lang="en-NZ" sz="2223" b="1" dirty="0">
              <a:solidFill>
                <a:srgbClr val="072F6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486" y="165901"/>
            <a:ext cx="1424747" cy="95454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77261"/>
              </p:ext>
            </p:extLst>
          </p:nvPr>
        </p:nvGraphicFramePr>
        <p:xfrm>
          <a:off x="515797" y="1426277"/>
          <a:ext cx="11677135" cy="807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427"/>
                <a:gridCol w="2335427"/>
                <a:gridCol w="2335427"/>
                <a:gridCol w="2335427"/>
                <a:gridCol w="2335427"/>
              </a:tblGrid>
              <a:tr h="1040463">
                <a:tc>
                  <a:txBody>
                    <a:bodyPr/>
                    <a:lstStyle/>
                    <a:p>
                      <a:pPr algn="ctr"/>
                      <a:r>
                        <a:rPr lang="en-NZ" sz="2100" dirty="0" smtClean="0"/>
                        <a:t>Manage Self</a:t>
                      </a:r>
                      <a:endParaRPr lang="en-NZ" sz="21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100" dirty="0" smtClean="0"/>
                        <a:t>Relate to Others</a:t>
                      </a:r>
                    </a:p>
                    <a:p>
                      <a:pPr algn="ctr"/>
                      <a:endParaRPr lang="en-NZ" sz="21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100" dirty="0" smtClean="0"/>
                        <a:t>Think</a:t>
                      </a:r>
                      <a:endParaRPr lang="en-NZ" sz="21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100" dirty="0" smtClean="0"/>
                        <a:t>Participate &amp; Contribute</a:t>
                      </a:r>
                      <a:endParaRPr lang="en-NZ" sz="21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100" dirty="0" smtClean="0"/>
                        <a:t>Use language, symbols</a:t>
                      </a:r>
                      <a:r>
                        <a:rPr lang="en-NZ" sz="2100" baseline="0" dirty="0" smtClean="0"/>
                        <a:t> &amp; texts</a:t>
                      </a:r>
                      <a:endParaRPr lang="en-NZ" sz="2100" dirty="0"/>
                    </a:p>
                  </a:txBody>
                  <a:tcPr marL="96012" marR="96012" marT="48006" marB="48006"/>
                </a:tc>
              </a:tr>
              <a:tr h="873577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prepared</a:t>
                      </a:r>
                      <a:r>
                        <a:rPr lang="en-NZ" sz="1600" baseline="0" dirty="0" smtClean="0"/>
                        <a:t> for learning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Demonstrate respect</a:t>
                      </a:r>
                      <a:r>
                        <a:rPr lang="en-NZ" sz="1600" baseline="0" dirty="0" smtClean="0"/>
                        <a:t> for others, the environment and our </a:t>
                      </a:r>
                      <a:r>
                        <a:rPr lang="en-NZ" sz="1600" baseline="0" dirty="0" err="1" smtClean="0"/>
                        <a:t>kura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Set Goals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Show positive support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Access information appropriately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37204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punctual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Interact</a:t>
                      </a:r>
                      <a:r>
                        <a:rPr lang="en-NZ" sz="1600" baseline="0" dirty="0" smtClean="0"/>
                        <a:t> politely with everyone in the </a:t>
                      </a:r>
                      <a:r>
                        <a:rPr lang="en-NZ" sz="1600" baseline="0" dirty="0" err="1" smtClean="0"/>
                        <a:t>kura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Plan your Learning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Encourage</a:t>
                      </a:r>
                    </a:p>
                    <a:p>
                      <a:r>
                        <a:rPr lang="en-NZ" sz="1600" dirty="0" smtClean="0"/>
                        <a:t>Participate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Develop information access</a:t>
                      </a:r>
                      <a:r>
                        <a:rPr lang="en-NZ" sz="1600" baseline="0" dirty="0" smtClean="0"/>
                        <a:t> skills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81921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accountable for</a:t>
                      </a:r>
                      <a:r>
                        <a:rPr lang="en-NZ" sz="1600" baseline="0" dirty="0" smtClean="0"/>
                        <a:t> your own actions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Use appropriate</a:t>
                      </a:r>
                      <a:r>
                        <a:rPr lang="en-NZ" sz="1600" baseline="0" dirty="0" smtClean="0"/>
                        <a:t> language</a:t>
                      </a:r>
                      <a:endParaRPr lang="en-NZ" sz="1600" dirty="0" smtClean="0"/>
                    </a:p>
                    <a:p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Manage</a:t>
                      </a:r>
                      <a:r>
                        <a:rPr lang="en-NZ" sz="1600" baseline="0" dirty="0" smtClean="0"/>
                        <a:t> your time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Collaborate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Use subject</a:t>
                      </a:r>
                      <a:r>
                        <a:rPr lang="en-NZ" sz="1600" baseline="0" dirty="0" smtClean="0"/>
                        <a:t> specific vocabulary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22882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Wear your uniform with pride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Support each others learning</a:t>
                      </a:r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Aspire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Co-operate</a:t>
                      </a:r>
                    </a:p>
                    <a:p>
                      <a:r>
                        <a:rPr lang="en-NZ" sz="1600" dirty="0" smtClean="0"/>
                        <a:t>Have</a:t>
                      </a:r>
                      <a:r>
                        <a:rPr lang="en-NZ" sz="1600" baseline="0" dirty="0" smtClean="0"/>
                        <a:t> voice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Respect</a:t>
                      </a:r>
                      <a:r>
                        <a:rPr lang="en-NZ" sz="1600" baseline="0" dirty="0" smtClean="0"/>
                        <a:t> and preserve privacy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22882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resilient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Develop</a:t>
                      </a:r>
                      <a:r>
                        <a:rPr lang="en-NZ" sz="1600" baseline="0" dirty="0" smtClean="0"/>
                        <a:t> leadership skills/role model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creative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Take ownership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Listen,</a:t>
                      </a:r>
                      <a:r>
                        <a:rPr lang="en-NZ" sz="1600" baseline="0" dirty="0" smtClean="0"/>
                        <a:t> discuss, write, read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45407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Manage an monitor personal progress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Learn about cultures</a:t>
                      </a:r>
                      <a:r>
                        <a:rPr lang="en-NZ" sz="1600" baseline="0" dirty="0" smtClean="0"/>
                        <a:t> other than your own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Inquire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Respect environment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Appropriate language at all times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65291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Put in Effort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Positive, respectful relationships</a:t>
                      </a:r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Problem solve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Recognise</a:t>
                      </a:r>
                      <a:r>
                        <a:rPr lang="en-NZ" sz="1600" baseline="0" dirty="0" smtClean="0"/>
                        <a:t> our past and celebrate future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</a:tr>
              <a:tr h="550391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Be reflective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Celebrate achievements</a:t>
                      </a:r>
                    </a:p>
                    <a:p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Strive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</a:tr>
              <a:tr h="622882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Listening</a:t>
                      </a:r>
                      <a:r>
                        <a:rPr lang="en-NZ" sz="1600" baseline="0" dirty="0" smtClean="0"/>
                        <a:t> to each other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Use the school network</a:t>
                      </a:r>
                      <a:r>
                        <a:rPr lang="en-NZ" sz="1600" baseline="0" dirty="0" smtClean="0"/>
                        <a:t> and your device responsibly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Use your initiative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</a:tr>
              <a:tr h="873577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Check Notices</a:t>
                      </a:r>
                    </a:p>
                    <a:p>
                      <a:r>
                        <a:rPr lang="en-NZ" sz="1600" dirty="0" smtClean="0"/>
                        <a:t>Appropriate use of Social Media</a:t>
                      </a:r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Being</a:t>
                      </a:r>
                      <a:r>
                        <a:rPr lang="en-NZ" sz="1600" baseline="0" dirty="0" smtClean="0"/>
                        <a:t> collegial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baseline="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aseline="0" dirty="0" smtClean="0"/>
                        <a:t>Use Manners</a:t>
                      </a:r>
                      <a:endParaRPr lang="en-NZ" sz="160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baseline="0" dirty="0" smtClean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96012" marR="96012" marT="48006" marB="48006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06878" y="1426277"/>
            <a:ext cx="696024" cy="750396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NZ" sz="2800" b="1" dirty="0"/>
              <a:t>WHANAUNGATANGA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0927" y="1851870"/>
            <a:ext cx="696024" cy="707837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NZ" sz="2800" b="1" dirty="0"/>
              <a:t>MANAAKITANGA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9138" y="643175"/>
            <a:ext cx="33193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dirty="0"/>
              <a:t>Tangata (People)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7288" y="643175"/>
            <a:ext cx="2248930" cy="83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dirty="0"/>
              <a:t>Ako (Learning)</a:t>
            </a:r>
            <a:r>
              <a:rPr lang="en-NZ" sz="2223" dirty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68724" y="643175"/>
            <a:ext cx="29149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b="1" dirty="0"/>
              <a:t>Taiao (Place)</a:t>
            </a:r>
          </a:p>
        </p:txBody>
      </p:sp>
    </p:spTree>
    <p:extLst>
      <p:ext uri="{BB962C8B-B14F-4D97-AF65-F5344CB8AC3E}">
        <p14:creationId xmlns:p14="http://schemas.microsoft.com/office/powerpoint/2010/main" val="18152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197</Words>
  <Application>Microsoft Office PowerPoint</Application>
  <PresentationFormat>A3 Paper (297x420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Waiheke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Harrington</dc:creator>
  <cp:lastModifiedBy>Brenda Harrington</cp:lastModifiedBy>
  <cp:revision>11</cp:revision>
  <cp:lastPrinted>2017-06-08T22:33:53Z</cp:lastPrinted>
  <dcterms:created xsi:type="dcterms:W3CDTF">2016-12-13T20:27:22Z</dcterms:created>
  <dcterms:modified xsi:type="dcterms:W3CDTF">2017-06-08T22:36:07Z</dcterms:modified>
</cp:coreProperties>
</file>